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888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4510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0373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541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6596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8052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152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97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4952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535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8774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9282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631539" y="946655"/>
            <a:ext cx="386740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Binding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NRP-1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different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ligands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#S01-019S / -019)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092" y="1628800"/>
            <a:ext cx="8124348" cy="3061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hteck 11"/>
          <p:cNvSpPr/>
          <p:nvPr/>
        </p:nvSpPr>
        <p:spPr>
          <a:xfrm>
            <a:off x="414339" y="4869160"/>
            <a:ext cx="8305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Note: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used antibodies for VEGF-A and PlGF have no background signal, a slight signal is visible for anti-VEGF-C and anti-VEGF-E. In contrast, the anti-VEGF-F shows a very strong  background signal. However the signal for VEGF-F is about 2.8X fold stronger so it seems to be specific.  </a:t>
            </a:r>
          </a:p>
          <a:p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positive signal für PlGF-1 and is not clear because the literature stated that PlGF-1 (like VEGF121) do not bind to NRP-1.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have not found a clear statement in the literature for binding of VEGF-C to NRP-1.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88526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</Words>
  <Application>Microsoft Office PowerPoint</Application>
  <PresentationFormat>Bildschirmpräsentation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17</cp:revision>
  <dcterms:created xsi:type="dcterms:W3CDTF">2014-04-11T11:38:37Z</dcterms:created>
  <dcterms:modified xsi:type="dcterms:W3CDTF">2015-04-14T06:16:24Z</dcterms:modified>
</cp:coreProperties>
</file>